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CDD-74E4-4C64-8427-569651B1CCE1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67A-A2BA-46EC-AD06-8FD42EF1737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9CCE-632C-4FD9-8184-84A10100E16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5ADCA1E1-22CB-4385-AF90-09F516A6F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41E6ED-746A-4E83-A768-1E5F7EE9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Connectors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4745792" y="2272123"/>
            <a:ext cx="2529840" cy="870554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381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Holding Company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971800" y="4405153"/>
            <a:ext cx="1737360" cy="603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Subsidiary 1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142044" y="4405153"/>
            <a:ext cx="1737360" cy="603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Subsidiary 2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239000" y="4405153"/>
            <a:ext cx="1737360" cy="603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Subsidiary 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D7140C-3CE9-44DE-B2DE-781C9385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74F1F-D0F0-4F8F-8A28-BD280D432465}"/>
              </a:ext>
            </a:extLst>
          </p:cNvPr>
          <p:cNvSpPr txBox="1"/>
          <p:nvPr/>
        </p:nvSpPr>
        <p:spPr>
          <a:xfrm>
            <a:off x="1822700" y="1299581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connectors to complete the Organizational structure!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23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47</cp:revision>
  <dcterms:created xsi:type="dcterms:W3CDTF">2006-08-16T00:00:00Z</dcterms:created>
  <dcterms:modified xsi:type="dcterms:W3CDTF">2019-09-09T14:04:12Z</dcterms:modified>
</cp:coreProperties>
</file>